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 id="260" r:id="rId5"/>
  </p:sldIdLst>
  <p:sldSz cx="12192000" cy="16256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30" d="100"/>
          <a:sy n="30" d="100"/>
        </p:scale>
        <p:origin x="22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9878CA03-BE5A-4781-9741-D6E562DBD5C7}" type="datetimeFigureOut">
              <a:rPr lang="en-GB" smtClean="0"/>
              <a:t>12/02/2021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972E00-B526-442C-8251-35333E6247EB}" type="slidenum">
              <a:rPr lang="en-GB" smtClean="0"/>
              <a:t>‹#›</a:t>
            </a:fld>
            <a:endParaRPr lang="en-GB"/>
          </a:p>
        </p:txBody>
      </p:sp>
    </p:spTree>
    <p:extLst>
      <p:ext uri="{BB962C8B-B14F-4D97-AF65-F5344CB8AC3E}">
        <p14:creationId xmlns:p14="http://schemas.microsoft.com/office/powerpoint/2010/main" val="1208432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78CA03-BE5A-4781-9741-D6E562DBD5C7}" type="datetimeFigureOut">
              <a:rPr lang="en-GB" smtClean="0"/>
              <a:t>12/02/2021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972E00-B526-442C-8251-35333E6247EB}" type="slidenum">
              <a:rPr lang="en-GB" smtClean="0"/>
              <a:t>‹#›</a:t>
            </a:fld>
            <a:endParaRPr lang="en-GB"/>
          </a:p>
        </p:txBody>
      </p:sp>
    </p:spTree>
    <p:extLst>
      <p:ext uri="{BB962C8B-B14F-4D97-AF65-F5344CB8AC3E}">
        <p14:creationId xmlns:p14="http://schemas.microsoft.com/office/powerpoint/2010/main" val="2989291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78CA03-BE5A-4781-9741-D6E562DBD5C7}" type="datetimeFigureOut">
              <a:rPr lang="en-GB" smtClean="0"/>
              <a:t>12/02/2021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972E00-B526-442C-8251-35333E6247EB}" type="slidenum">
              <a:rPr lang="en-GB" smtClean="0"/>
              <a:t>‹#›</a:t>
            </a:fld>
            <a:endParaRPr lang="en-GB"/>
          </a:p>
        </p:txBody>
      </p:sp>
    </p:spTree>
    <p:extLst>
      <p:ext uri="{BB962C8B-B14F-4D97-AF65-F5344CB8AC3E}">
        <p14:creationId xmlns:p14="http://schemas.microsoft.com/office/powerpoint/2010/main" val="802846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78CA03-BE5A-4781-9741-D6E562DBD5C7}" type="datetimeFigureOut">
              <a:rPr lang="en-GB" smtClean="0"/>
              <a:t>12/02/2021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972E00-B526-442C-8251-35333E6247EB}" type="slidenum">
              <a:rPr lang="en-GB" smtClean="0"/>
              <a:t>‹#›</a:t>
            </a:fld>
            <a:endParaRPr lang="en-GB"/>
          </a:p>
        </p:txBody>
      </p:sp>
    </p:spTree>
    <p:extLst>
      <p:ext uri="{BB962C8B-B14F-4D97-AF65-F5344CB8AC3E}">
        <p14:creationId xmlns:p14="http://schemas.microsoft.com/office/powerpoint/2010/main" val="4264121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78CA03-BE5A-4781-9741-D6E562DBD5C7}" type="datetimeFigureOut">
              <a:rPr lang="en-GB" smtClean="0"/>
              <a:t>12/02/2021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972E00-B526-442C-8251-35333E6247EB}" type="slidenum">
              <a:rPr lang="en-GB" smtClean="0"/>
              <a:t>‹#›</a:t>
            </a:fld>
            <a:endParaRPr lang="en-GB"/>
          </a:p>
        </p:txBody>
      </p:sp>
    </p:spTree>
    <p:extLst>
      <p:ext uri="{BB962C8B-B14F-4D97-AF65-F5344CB8AC3E}">
        <p14:creationId xmlns:p14="http://schemas.microsoft.com/office/powerpoint/2010/main" val="4071850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78CA03-BE5A-4781-9741-D6E562DBD5C7}" type="datetimeFigureOut">
              <a:rPr lang="en-GB" smtClean="0"/>
              <a:t>12/02/2021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972E00-B526-442C-8251-35333E6247EB}" type="slidenum">
              <a:rPr lang="en-GB" smtClean="0"/>
              <a:t>‹#›</a:t>
            </a:fld>
            <a:endParaRPr lang="en-GB"/>
          </a:p>
        </p:txBody>
      </p:sp>
    </p:spTree>
    <p:extLst>
      <p:ext uri="{BB962C8B-B14F-4D97-AF65-F5344CB8AC3E}">
        <p14:creationId xmlns:p14="http://schemas.microsoft.com/office/powerpoint/2010/main" val="1540576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Click to edit Master text styles</a:t>
            </a:r>
          </a:p>
        </p:txBody>
      </p:sp>
      <p:sp>
        <p:nvSpPr>
          <p:cNvPr id="4" name="Content Placeholder 3"/>
          <p:cNvSpPr>
            <a:spLocks noGrp="1"/>
          </p:cNvSpPr>
          <p:nvPr>
            <p:ph sz="half" idx="2"/>
          </p:nvPr>
        </p:nvSpPr>
        <p:spPr>
          <a:xfrm>
            <a:off x="839789" y="5937956"/>
            <a:ext cx="5157787" cy="87338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Click to edit Master text styles</a:t>
            </a:r>
          </a:p>
        </p:txBody>
      </p:sp>
      <p:sp>
        <p:nvSpPr>
          <p:cNvPr id="6" name="Content Placeholder 5"/>
          <p:cNvSpPr>
            <a:spLocks noGrp="1"/>
          </p:cNvSpPr>
          <p:nvPr>
            <p:ph sz="quarter" idx="4"/>
          </p:nvPr>
        </p:nvSpPr>
        <p:spPr>
          <a:xfrm>
            <a:off x="6172201" y="5937956"/>
            <a:ext cx="5183188" cy="87338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78CA03-BE5A-4781-9741-D6E562DBD5C7}" type="datetimeFigureOut">
              <a:rPr lang="en-GB" smtClean="0"/>
              <a:t>12/02/2021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2972E00-B526-442C-8251-35333E6247EB}" type="slidenum">
              <a:rPr lang="en-GB" smtClean="0"/>
              <a:t>‹#›</a:t>
            </a:fld>
            <a:endParaRPr lang="en-GB"/>
          </a:p>
        </p:txBody>
      </p:sp>
    </p:spTree>
    <p:extLst>
      <p:ext uri="{BB962C8B-B14F-4D97-AF65-F5344CB8AC3E}">
        <p14:creationId xmlns:p14="http://schemas.microsoft.com/office/powerpoint/2010/main" val="2476540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878CA03-BE5A-4781-9741-D6E562DBD5C7}" type="datetimeFigureOut">
              <a:rPr lang="en-GB" smtClean="0"/>
              <a:t>12/02/2021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2972E00-B526-442C-8251-35333E6247EB}" type="slidenum">
              <a:rPr lang="en-GB" smtClean="0"/>
              <a:t>‹#›</a:t>
            </a:fld>
            <a:endParaRPr lang="en-GB"/>
          </a:p>
        </p:txBody>
      </p:sp>
    </p:spTree>
    <p:extLst>
      <p:ext uri="{BB962C8B-B14F-4D97-AF65-F5344CB8AC3E}">
        <p14:creationId xmlns:p14="http://schemas.microsoft.com/office/powerpoint/2010/main" val="2236214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78CA03-BE5A-4781-9741-D6E562DBD5C7}" type="datetimeFigureOut">
              <a:rPr lang="en-GB" smtClean="0"/>
              <a:t>12/02/2021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2972E00-B526-442C-8251-35333E6247EB}" type="slidenum">
              <a:rPr lang="en-GB" smtClean="0"/>
              <a:t>‹#›</a:t>
            </a:fld>
            <a:endParaRPr lang="en-GB"/>
          </a:p>
        </p:txBody>
      </p:sp>
    </p:spTree>
    <p:extLst>
      <p:ext uri="{BB962C8B-B14F-4D97-AF65-F5344CB8AC3E}">
        <p14:creationId xmlns:p14="http://schemas.microsoft.com/office/powerpoint/2010/main" val="2075873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en-US" smtClean="0"/>
              <a:t>Click to edit Master title style</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78CA03-BE5A-4781-9741-D6E562DBD5C7}" type="datetimeFigureOut">
              <a:rPr lang="en-GB" smtClean="0"/>
              <a:t>12/02/2021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972E00-B526-442C-8251-35333E6247EB}" type="slidenum">
              <a:rPr lang="en-GB" smtClean="0"/>
              <a:t>‹#›</a:t>
            </a:fld>
            <a:endParaRPr lang="en-GB"/>
          </a:p>
        </p:txBody>
      </p:sp>
    </p:spTree>
    <p:extLst>
      <p:ext uri="{BB962C8B-B14F-4D97-AF65-F5344CB8AC3E}">
        <p14:creationId xmlns:p14="http://schemas.microsoft.com/office/powerpoint/2010/main" val="1834120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78CA03-BE5A-4781-9741-D6E562DBD5C7}" type="datetimeFigureOut">
              <a:rPr lang="en-GB" smtClean="0"/>
              <a:t>12/02/2021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972E00-B526-442C-8251-35333E6247EB}" type="slidenum">
              <a:rPr lang="en-GB" smtClean="0"/>
              <a:t>‹#›</a:t>
            </a:fld>
            <a:endParaRPr lang="en-GB"/>
          </a:p>
        </p:txBody>
      </p:sp>
    </p:spTree>
    <p:extLst>
      <p:ext uri="{BB962C8B-B14F-4D97-AF65-F5344CB8AC3E}">
        <p14:creationId xmlns:p14="http://schemas.microsoft.com/office/powerpoint/2010/main" val="1061315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9878CA03-BE5A-4781-9741-D6E562DBD5C7}" type="datetimeFigureOut">
              <a:rPr lang="en-GB" smtClean="0"/>
              <a:t>12/02/2021</a:t>
            </a:fld>
            <a:endParaRPr lang="en-GB"/>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52972E00-B526-442C-8251-35333E6247EB}" type="slidenum">
              <a:rPr lang="en-GB" smtClean="0"/>
              <a:t>‹#›</a:t>
            </a:fld>
            <a:endParaRPr lang="en-GB"/>
          </a:p>
        </p:txBody>
      </p:sp>
    </p:spTree>
    <p:extLst>
      <p:ext uri="{BB962C8B-B14F-4D97-AF65-F5344CB8AC3E}">
        <p14:creationId xmlns:p14="http://schemas.microsoft.com/office/powerpoint/2010/main" val="335338252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2044" y="610120"/>
            <a:ext cx="5044414" cy="1772245"/>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69187" y="13713703"/>
            <a:ext cx="1714827" cy="2286884"/>
          </a:xfrm>
          <a:prstGeom prst="rect">
            <a:avLst/>
          </a:prstGeom>
        </p:spPr>
      </p:pic>
      <p:sp>
        <p:nvSpPr>
          <p:cNvPr id="4" name="TextBox 3"/>
          <p:cNvSpPr txBox="1"/>
          <p:nvPr/>
        </p:nvSpPr>
        <p:spPr>
          <a:xfrm>
            <a:off x="9440319" y="610121"/>
            <a:ext cx="1645002" cy="900375"/>
          </a:xfrm>
          <a:prstGeom prst="rect">
            <a:avLst/>
          </a:prstGeom>
          <a:noFill/>
        </p:spPr>
        <p:txBody>
          <a:bodyPr wrap="none" rtlCol="0">
            <a:spAutoFit/>
          </a:bodyPr>
          <a:lstStyle/>
          <a:p>
            <a:r>
              <a:rPr lang="en-GB" sz="5251" dirty="0">
                <a:latin typeface="Apple Boy BTN" panose="020C0904040107040205" pitchFamily="34" charset="0"/>
              </a:rPr>
              <a:t>Day 2</a:t>
            </a:r>
            <a:endParaRPr lang="en-GB" sz="5251" dirty="0">
              <a:latin typeface="Apple Boy BTN" panose="020C0904040107040205" pitchFamily="34" charset="0"/>
            </a:endParaRPr>
          </a:p>
        </p:txBody>
      </p:sp>
      <p:sp>
        <p:nvSpPr>
          <p:cNvPr id="5" name="Rectangle 4"/>
          <p:cNvSpPr/>
          <p:nvPr/>
        </p:nvSpPr>
        <p:spPr>
          <a:xfrm>
            <a:off x="607987" y="2382366"/>
            <a:ext cx="11115090" cy="5748240"/>
          </a:xfrm>
          <a:prstGeom prst="rect">
            <a:avLst/>
          </a:prstGeom>
        </p:spPr>
        <p:txBody>
          <a:bodyPr wrap="square">
            <a:spAutoFit/>
          </a:bodyPr>
          <a:lstStyle/>
          <a:p>
            <a:pPr algn="ctr"/>
            <a:r>
              <a:rPr lang="en-GB" sz="2297" b="1" dirty="0"/>
              <a:t>David fights Goliath. </a:t>
            </a:r>
          </a:p>
          <a:p>
            <a:pPr algn="ctr"/>
            <a:r>
              <a:rPr lang="en-GB" sz="2297" b="1" dirty="0"/>
              <a:t>1 Samuel 17:1-58 </a:t>
            </a:r>
          </a:p>
          <a:p>
            <a:pPr algn="ctr"/>
            <a:endParaRPr lang="en-GB" sz="2297" b="1" dirty="0"/>
          </a:p>
          <a:p>
            <a:r>
              <a:rPr lang="en-GB" sz="2297" i="1" dirty="0"/>
              <a:t>Something to read:</a:t>
            </a:r>
          </a:p>
          <a:p>
            <a:r>
              <a:rPr lang="en-GB" sz="2297" dirty="0"/>
              <a:t>David’s brothers were in Saul’s army. One day, David’s father sent him to visit his brothers. David saw the army getting ready to fight the Philistines. Suddenly, a giant Philistine came out. Saul’s army was afraid. They ran back to their tents. Goliath, the Philistine giant, was more than nine feet tall. Goliath yelled, “Choose a man to fight me. If he is able to kill me, we will become your slaves. But if I win the fight, you will become our slaves.” No one in the Israelite camp wanted to fight Goliath. They didn’t think anyone could beat someone so big! David knew that God was stronger than Goliath. David said, “I’ll go and fight him.” King Saul heard what David said. “You’re too young and small to fight Goliath, ” King Saul said. “But God helped me fight lions and bears when I took care of my father’s sheep, and God will help me now, ” David answered. Goliath laughed when he saw David. He even made fun of God! David used just his slingshot and a stone to fight Goliath. God helped David save his people from the Philistine army</a:t>
            </a:r>
            <a:endParaRPr lang="en-GB" sz="2297" dirty="0"/>
          </a:p>
        </p:txBody>
      </p:sp>
      <p:pic>
        <p:nvPicPr>
          <p:cNvPr id="6" name="Picture 5"/>
          <p:cNvPicPr>
            <a:picLocks noChangeAspect="1"/>
          </p:cNvPicPr>
          <p:nvPr/>
        </p:nvPicPr>
        <p:blipFill rotWithShape="1">
          <a:blip r:embed="rId4"/>
          <a:srcRect l="33333" t="17481" r="34546" b="9935"/>
          <a:stretch/>
        </p:blipFill>
        <p:spPr>
          <a:xfrm rot="16200000">
            <a:off x="1633533" y="8042352"/>
            <a:ext cx="7025180" cy="8925072"/>
          </a:xfrm>
          <a:prstGeom prst="rect">
            <a:avLst/>
          </a:prstGeom>
        </p:spPr>
      </p:pic>
      <p:sp>
        <p:nvSpPr>
          <p:cNvPr id="7" name="Rectangle 6"/>
          <p:cNvSpPr/>
          <p:nvPr/>
        </p:nvSpPr>
        <p:spPr>
          <a:xfrm>
            <a:off x="607988" y="8338944"/>
            <a:ext cx="2658485" cy="445828"/>
          </a:xfrm>
          <a:prstGeom prst="rect">
            <a:avLst/>
          </a:prstGeom>
        </p:spPr>
        <p:txBody>
          <a:bodyPr wrap="none">
            <a:spAutoFit/>
          </a:bodyPr>
          <a:lstStyle/>
          <a:p>
            <a:r>
              <a:rPr lang="en-GB" sz="2297" i="1" dirty="0"/>
              <a:t>Something to colour:</a:t>
            </a:r>
          </a:p>
        </p:txBody>
      </p:sp>
    </p:spTree>
    <p:extLst>
      <p:ext uri="{BB962C8B-B14F-4D97-AF65-F5344CB8AC3E}">
        <p14:creationId xmlns:p14="http://schemas.microsoft.com/office/powerpoint/2010/main" val="977387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3972" y="382249"/>
            <a:ext cx="10599655" cy="2820003"/>
          </a:xfrm>
          <a:prstGeom prst="rect">
            <a:avLst/>
          </a:prstGeom>
        </p:spPr>
        <p:txBody>
          <a:bodyPr wrap="square">
            <a:spAutoFit/>
          </a:bodyPr>
          <a:lstStyle/>
          <a:p>
            <a:r>
              <a:rPr lang="en-GB" sz="2954" i="1" dirty="0"/>
              <a:t>Something to watch:</a:t>
            </a:r>
          </a:p>
          <a:p>
            <a:endParaRPr lang="en-GB" sz="2954" i="1" dirty="0"/>
          </a:p>
          <a:p>
            <a:r>
              <a:rPr lang="en-GB" sz="2954" dirty="0"/>
              <a:t>Join the </a:t>
            </a:r>
            <a:r>
              <a:rPr lang="en-GB" sz="2954" dirty="0" err="1"/>
              <a:t>Superbook</a:t>
            </a:r>
            <a:r>
              <a:rPr lang="en-GB" sz="2954" dirty="0"/>
              <a:t> Characters and watch the story of David and the Giant, Goliath (27 minutes long)</a:t>
            </a:r>
          </a:p>
          <a:p>
            <a:endParaRPr lang="en-GB" sz="2954" dirty="0"/>
          </a:p>
          <a:p>
            <a:r>
              <a:rPr lang="en-GB" sz="2954" dirty="0"/>
              <a:t>https</a:t>
            </a:r>
            <a:r>
              <a:rPr lang="en-GB" sz="2954" dirty="0"/>
              <a:t>://www.youtube.com/watch?v=jdMq3YAfmO0</a:t>
            </a:r>
          </a:p>
        </p:txBody>
      </p:sp>
      <p:pic>
        <p:nvPicPr>
          <p:cNvPr id="3074" name="Picture 2" descr="https://sundayschoolzone.com/wp-content/uploads/2015/08/david_and_goliath_spot_the_differences-pdf-image-422x54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4811" y="3773269"/>
            <a:ext cx="9857974" cy="1275463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83972" y="3470228"/>
            <a:ext cx="3485441" cy="546945"/>
          </a:xfrm>
          <a:prstGeom prst="rect">
            <a:avLst/>
          </a:prstGeom>
          <a:noFill/>
        </p:spPr>
        <p:txBody>
          <a:bodyPr wrap="none" rtlCol="0">
            <a:spAutoFit/>
          </a:bodyPr>
          <a:lstStyle/>
          <a:p>
            <a:r>
              <a:rPr lang="en-GB" sz="2954" i="1" dirty="0"/>
              <a:t>Some puzzles for you:</a:t>
            </a:r>
            <a:endParaRPr lang="en-GB" sz="2954" i="1" dirty="0"/>
          </a:p>
        </p:txBody>
      </p:sp>
    </p:spTree>
    <p:extLst>
      <p:ext uri="{BB962C8B-B14F-4D97-AF65-F5344CB8AC3E}">
        <p14:creationId xmlns:p14="http://schemas.microsoft.com/office/powerpoint/2010/main" val="1314130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sundayschoolzone.com/wp-content/uploads/2015/08/david_and_goliath_word_lineup-pdf-image-422x54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873696" y="-1195160"/>
            <a:ext cx="8134799" cy="1052512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Draw a Newspaper Picture of David and Golia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2781695" y="6501168"/>
            <a:ext cx="6268908" cy="9536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3898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839653" y="1712740"/>
            <a:ext cx="10914970" cy="6240684"/>
            <a:chOff x="225913" y="382220"/>
            <a:chExt cx="6651310" cy="3802917"/>
          </a:xfrm>
        </p:grpSpPr>
        <p:pic>
          <p:nvPicPr>
            <p:cNvPr id="5122" name="Picture 2" descr="David and Goliath  Make these David and Goliath stand up Bible Role People without any towel tubes or potty paper roll tubes.  Each child can make a set of David and Goliath. After completion, re-read the story so each student can use the role people to re-enact the story individually. Boys particularly will likely knock down the Goliath with the David fig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913" y="382220"/>
              <a:ext cx="2769114" cy="380291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995027" y="382220"/>
              <a:ext cx="3882196" cy="3657642"/>
            </a:xfrm>
            <a:prstGeom prst="rect">
              <a:avLst/>
            </a:prstGeom>
            <a:noFill/>
          </p:spPr>
          <p:txBody>
            <a:bodyPr wrap="none" rtlCol="0">
              <a:spAutoFit/>
            </a:bodyPr>
            <a:lstStyle/>
            <a:p>
              <a:r>
                <a:rPr lang="en-GB" sz="2954" dirty="0"/>
                <a:t>Needed: a kitchen roll cardboard tube,</a:t>
              </a:r>
            </a:p>
            <a:p>
              <a:r>
                <a:rPr lang="en-GB" sz="2954" dirty="0"/>
                <a:t>a toilet roll cardboard tube, paper, </a:t>
              </a:r>
            </a:p>
            <a:p>
              <a:r>
                <a:rPr lang="en-GB" sz="2954" dirty="0"/>
                <a:t>pens and glue </a:t>
              </a:r>
            </a:p>
            <a:p>
              <a:endParaRPr lang="en-GB" sz="2954" dirty="0"/>
            </a:p>
            <a:p>
              <a:r>
                <a:rPr lang="en-GB" sz="2954" dirty="0"/>
                <a:t>Draw a picture of Goliath, the giant and</a:t>
              </a:r>
            </a:p>
            <a:p>
              <a:r>
                <a:rPr lang="en-GB" sz="2954" dirty="0"/>
                <a:t>wrap it around the large tube – glue it</a:t>
              </a:r>
            </a:p>
            <a:p>
              <a:endParaRPr lang="en-GB" sz="2954" dirty="0"/>
            </a:p>
            <a:p>
              <a:r>
                <a:rPr lang="en-GB" sz="2954" dirty="0"/>
                <a:t>Draw a picture of David, the shepherd</a:t>
              </a:r>
            </a:p>
            <a:p>
              <a:r>
                <a:rPr lang="en-GB" sz="2954" dirty="0"/>
                <a:t>boy and wrap it around the smaller tube</a:t>
              </a:r>
            </a:p>
            <a:p>
              <a:pPr marL="468916" indent="-468916">
                <a:buFontTx/>
                <a:buChar char="-"/>
              </a:pPr>
              <a:r>
                <a:rPr lang="en-GB" sz="2954" dirty="0"/>
                <a:t>glue it</a:t>
              </a:r>
            </a:p>
            <a:p>
              <a:pPr marL="468916" indent="-468916">
                <a:buFontTx/>
                <a:buChar char="-"/>
              </a:pPr>
              <a:endParaRPr lang="en-GB" sz="2954" dirty="0"/>
            </a:p>
            <a:p>
              <a:r>
                <a:rPr lang="en-GB" sz="2954" dirty="0"/>
                <a:t>You could use these as puppets to tell</a:t>
              </a:r>
            </a:p>
            <a:p>
              <a:r>
                <a:rPr lang="en-GB" sz="2954" dirty="0"/>
                <a:t>the story of David and Goliath</a:t>
              </a:r>
              <a:endParaRPr lang="en-GB" sz="2954" dirty="0"/>
            </a:p>
          </p:txBody>
        </p:sp>
      </p:grpSp>
      <p:sp>
        <p:nvSpPr>
          <p:cNvPr id="3" name="TextBox 2"/>
          <p:cNvSpPr txBox="1"/>
          <p:nvPr/>
        </p:nvSpPr>
        <p:spPr>
          <a:xfrm>
            <a:off x="839653" y="468125"/>
            <a:ext cx="3251211" cy="546945"/>
          </a:xfrm>
          <a:prstGeom prst="rect">
            <a:avLst/>
          </a:prstGeom>
          <a:noFill/>
        </p:spPr>
        <p:txBody>
          <a:bodyPr wrap="none" rtlCol="0">
            <a:spAutoFit/>
          </a:bodyPr>
          <a:lstStyle/>
          <a:p>
            <a:r>
              <a:rPr lang="en-GB" sz="2954" i="1" dirty="0"/>
              <a:t>Something to make:</a:t>
            </a:r>
            <a:endParaRPr lang="en-GB" sz="2954" i="1" dirty="0"/>
          </a:p>
        </p:txBody>
      </p:sp>
      <p:grpSp>
        <p:nvGrpSpPr>
          <p:cNvPr id="5" name="Group 4"/>
          <p:cNvGrpSpPr/>
          <p:nvPr/>
        </p:nvGrpSpPr>
        <p:grpSpPr>
          <a:xfrm>
            <a:off x="839652" y="9705820"/>
            <a:ext cx="10066219" cy="4923694"/>
            <a:chOff x="225913" y="4241327"/>
            <a:chExt cx="6134102" cy="3000376"/>
          </a:xfrm>
        </p:grpSpPr>
        <p:pic>
          <p:nvPicPr>
            <p:cNvPr id="5124" name="Picture 4" descr="david and goliath game, roll up bits of paper and create a sling shot and take turns seeing how many tries it takes to knock goliath dow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2115" y="4241327"/>
              <a:ext cx="2247900" cy="300037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25913" y="5081955"/>
              <a:ext cx="3331302" cy="887352"/>
            </a:xfrm>
            <a:prstGeom prst="rect">
              <a:avLst/>
            </a:prstGeom>
            <a:noFill/>
          </p:spPr>
          <p:txBody>
            <a:bodyPr wrap="none" rtlCol="0">
              <a:spAutoFit/>
            </a:bodyPr>
            <a:lstStyle/>
            <a:p>
              <a:r>
                <a:rPr lang="en-GB" sz="2954" dirty="0"/>
                <a:t>If you are feeling creative, here is</a:t>
              </a:r>
            </a:p>
            <a:p>
              <a:r>
                <a:rPr lang="en-GB" sz="2954" dirty="0"/>
                <a:t>Another idea for making the David</a:t>
              </a:r>
            </a:p>
            <a:p>
              <a:r>
                <a:rPr lang="en-GB" sz="2954" dirty="0"/>
                <a:t>And Goliath </a:t>
              </a:r>
              <a:endParaRPr lang="en-GB" sz="2954" dirty="0"/>
            </a:p>
          </p:txBody>
        </p:sp>
      </p:grpSp>
    </p:spTree>
    <p:extLst>
      <p:ext uri="{BB962C8B-B14F-4D97-AF65-F5344CB8AC3E}">
        <p14:creationId xmlns:p14="http://schemas.microsoft.com/office/powerpoint/2010/main" val="31350604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TotalTime>
  <Words>366</Words>
  <Application>Microsoft Office PowerPoint</Application>
  <PresentationFormat>Custom</PresentationFormat>
  <Paragraphs>30</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Apple Boy BTN</vt: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Janet Bower</dc:creator>
  <cp:lastModifiedBy>Janet Bower</cp:lastModifiedBy>
  <cp:revision>1</cp:revision>
  <dcterms:created xsi:type="dcterms:W3CDTF">2021-02-12T13:07:30Z</dcterms:created>
  <dcterms:modified xsi:type="dcterms:W3CDTF">2021-02-12T13:09:57Z</dcterms:modified>
</cp:coreProperties>
</file>