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22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58CB2A-0CFA-4226-A6BD-13894CBB071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29848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58CB2A-0CFA-4226-A6BD-13894CBB071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28979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58CB2A-0CFA-4226-A6BD-13894CBB071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5727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58CB2A-0CFA-4226-A6BD-13894CBB071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380038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58CB2A-0CFA-4226-A6BD-13894CBB071C}"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159497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58CB2A-0CFA-4226-A6BD-13894CBB071C}"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4067356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58CB2A-0CFA-4226-A6BD-13894CBB071C}" type="datetimeFigureOut">
              <a:rPr lang="en-GB" smtClean="0"/>
              <a:t>12/02/2021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2295085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58CB2A-0CFA-4226-A6BD-13894CBB071C}" type="datetimeFigureOut">
              <a:rPr lang="en-GB" smtClean="0"/>
              <a:t>12/02/2021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2440698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8CB2A-0CFA-4226-A6BD-13894CBB071C}" type="datetimeFigureOut">
              <a:rPr lang="en-GB" smtClean="0"/>
              <a:t>12/02/2021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85520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8CB2A-0CFA-4226-A6BD-13894CBB071C}"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80020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8CB2A-0CFA-4226-A6BD-13894CBB071C}"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DC2762-DEA4-4F23-8388-69A55CB5DED8}" type="slidenum">
              <a:rPr lang="en-GB" smtClean="0"/>
              <a:t>‹#›</a:t>
            </a:fld>
            <a:endParaRPr lang="en-GB"/>
          </a:p>
        </p:txBody>
      </p:sp>
    </p:spTree>
    <p:extLst>
      <p:ext uri="{BB962C8B-B14F-4D97-AF65-F5344CB8AC3E}">
        <p14:creationId xmlns:p14="http://schemas.microsoft.com/office/powerpoint/2010/main" val="380085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C58CB2A-0CFA-4226-A6BD-13894CBB071C}" type="datetimeFigureOut">
              <a:rPr lang="en-GB" smtClean="0"/>
              <a:t>12/02/2021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7DC2762-DEA4-4F23-8388-69A55CB5DED8}" type="slidenum">
              <a:rPr lang="en-GB" smtClean="0"/>
              <a:t>‹#›</a:t>
            </a:fld>
            <a:endParaRPr lang="en-GB"/>
          </a:p>
        </p:txBody>
      </p:sp>
    </p:spTree>
    <p:extLst>
      <p:ext uri="{BB962C8B-B14F-4D97-AF65-F5344CB8AC3E}">
        <p14:creationId xmlns:p14="http://schemas.microsoft.com/office/powerpoint/2010/main" val="25500110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275" y="343193"/>
            <a:ext cx="2837483" cy="996888"/>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1418" y="7713958"/>
            <a:ext cx="964590" cy="1286372"/>
          </a:xfrm>
          <a:prstGeom prst="rect">
            <a:avLst/>
          </a:prstGeom>
        </p:spPr>
      </p:pic>
      <p:sp>
        <p:nvSpPr>
          <p:cNvPr id="4" name="TextBox 3"/>
          <p:cNvSpPr txBox="1"/>
          <p:nvPr/>
        </p:nvSpPr>
        <p:spPr>
          <a:xfrm>
            <a:off x="5310180" y="343193"/>
            <a:ext cx="1027845" cy="546945"/>
          </a:xfrm>
          <a:prstGeom prst="rect">
            <a:avLst/>
          </a:prstGeom>
          <a:noFill/>
        </p:spPr>
        <p:txBody>
          <a:bodyPr wrap="none" rtlCol="0">
            <a:spAutoFit/>
          </a:bodyPr>
          <a:lstStyle/>
          <a:p>
            <a:r>
              <a:rPr lang="en-GB" sz="2954" dirty="0">
                <a:latin typeface="Apple Boy BTN" panose="020C0904040107040205" pitchFamily="34" charset="0"/>
              </a:rPr>
              <a:t>Day 5</a:t>
            </a:r>
            <a:endParaRPr lang="en-GB" sz="2954" dirty="0">
              <a:latin typeface="Apple Boy BTN" panose="020C0904040107040205" pitchFamily="34" charset="0"/>
            </a:endParaRPr>
          </a:p>
        </p:txBody>
      </p:sp>
      <p:pic>
        <p:nvPicPr>
          <p:cNvPr id="5" name="Picture 4"/>
          <p:cNvPicPr>
            <a:picLocks noChangeAspect="1"/>
          </p:cNvPicPr>
          <p:nvPr/>
        </p:nvPicPr>
        <p:blipFill rotWithShape="1">
          <a:blip r:embed="rId4"/>
          <a:srcRect l="33131" t="19596" r="33939" b="8899"/>
          <a:stretch/>
        </p:blipFill>
        <p:spPr>
          <a:xfrm rot="16200000">
            <a:off x="1044481" y="4342922"/>
            <a:ext cx="4058733" cy="4955140"/>
          </a:xfrm>
          <a:prstGeom prst="rect">
            <a:avLst/>
          </a:prstGeom>
        </p:spPr>
      </p:pic>
      <p:sp>
        <p:nvSpPr>
          <p:cNvPr id="6" name="Rectangle 5"/>
          <p:cNvSpPr/>
          <p:nvPr/>
        </p:nvSpPr>
        <p:spPr>
          <a:xfrm>
            <a:off x="596278" y="1588935"/>
            <a:ext cx="5727788" cy="2677208"/>
          </a:xfrm>
          <a:prstGeom prst="rect">
            <a:avLst/>
          </a:prstGeom>
        </p:spPr>
        <p:txBody>
          <a:bodyPr wrap="square">
            <a:spAutoFit/>
          </a:bodyPr>
          <a:lstStyle/>
          <a:p>
            <a:pPr algn="ctr"/>
            <a:r>
              <a:rPr lang="en-GB" sz="1292" b="1" dirty="0"/>
              <a:t>The walls of Jericho fall down. </a:t>
            </a:r>
          </a:p>
          <a:p>
            <a:pPr algn="ctr"/>
            <a:r>
              <a:rPr lang="en-GB" sz="1292" b="1" dirty="0"/>
              <a:t>Joshua 6:1-27 </a:t>
            </a:r>
          </a:p>
          <a:p>
            <a:endParaRPr lang="en-GB" sz="1292" dirty="0"/>
          </a:p>
          <a:p>
            <a:r>
              <a:rPr lang="en-GB" sz="1292" i="1" dirty="0"/>
              <a:t>Something to read:</a:t>
            </a:r>
          </a:p>
          <a:p>
            <a:r>
              <a:rPr lang="en-GB" sz="1292" dirty="0"/>
              <a:t>Joshua and the Israelites were camped outside Jericho. The people of Jericho closed the gates to the city and didn’t let anyone in or out. They were afraid. They didn’t want the Israelites to take over their city. God told Joshua a plan to take over the city. Joshua and the Israelites did just what God said. Very quietly, they stood in a line. They didn’t say a word. They marched all the way around Jericho. They did this every day for almost a whole week. On the last day, they marched around the city one, two, three, four, five, six, seven times. Then they stopped. The priests blew the trumpets and all the people shouted. Then the walls fell down flat! The Israelites marched straight into the city</a:t>
            </a:r>
            <a:endParaRPr lang="en-GB" sz="1292" dirty="0"/>
          </a:p>
        </p:txBody>
      </p:sp>
      <p:sp>
        <p:nvSpPr>
          <p:cNvPr id="7" name="Rectangle 6"/>
          <p:cNvSpPr/>
          <p:nvPr/>
        </p:nvSpPr>
        <p:spPr>
          <a:xfrm>
            <a:off x="596277" y="4428304"/>
            <a:ext cx="1578189" cy="291170"/>
          </a:xfrm>
          <a:prstGeom prst="rect">
            <a:avLst/>
          </a:prstGeom>
        </p:spPr>
        <p:txBody>
          <a:bodyPr wrap="none">
            <a:spAutoFit/>
          </a:bodyPr>
          <a:lstStyle/>
          <a:p>
            <a:r>
              <a:rPr lang="en-GB" sz="1292" i="1" dirty="0"/>
              <a:t>Something to colour:</a:t>
            </a:r>
          </a:p>
        </p:txBody>
      </p:sp>
    </p:spTree>
    <p:extLst>
      <p:ext uri="{BB962C8B-B14F-4D97-AF65-F5344CB8AC3E}">
        <p14:creationId xmlns:p14="http://schemas.microsoft.com/office/powerpoint/2010/main" val="275717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9477" y="1937620"/>
            <a:ext cx="5870268" cy="1228863"/>
          </a:xfrm>
          <a:prstGeom prst="rect">
            <a:avLst/>
          </a:prstGeom>
        </p:spPr>
        <p:txBody>
          <a:bodyPr wrap="square">
            <a:spAutoFit/>
          </a:bodyPr>
          <a:lstStyle/>
          <a:p>
            <a:r>
              <a:rPr lang="en-GB" sz="1477" i="1" dirty="0"/>
              <a:t>Something to sing:</a:t>
            </a:r>
          </a:p>
          <a:p>
            <a:endParaRPr lang="en-GB" sz="1477" i="1" dirty="0"/>
          </a:p>
          <a:p>
            <a:r>
              <a:rPr lang="en-GB" sz="1477" dirty="0"/>
              <a:t>Sing a long with the </a:t>
            </a:r>
            <a:r>
              <a:rPr lang="en-GB" sz="1477" dirty="0" err="1"/>
              <a:t>Superbook</a:t>
            </a:r>
            <a:r>
              <a:rPr lang="en-GB" sz="1477" dirty="0"/>
              <a:t> team as they tell the story</a:t>
            </a:r>
          </a:p>
          <a:p>
            <a:endParaRPr lang="en-GB" sz="1477" dirty="0"/>
          </a:p>
          <a:p>
            <a:r>
              <a:rPr lang="en-GB" sz="1477" dirty="0"/>
              <a:t>https</a:t>
            </a:r>
            <a:r>
              <a:rPr lang="en-GB" sz="1477" dirty="0"/>
              <a:t>://www.youtube.com/watch?v=wfPOHQOc3uI</a:t>
            </a:r>
          </a:p>
        </p:txBody>
      </p:sp>
      <p:sp>
        <p:nvSpPr>
          <p:cNvPr id="3" name="Rectangle 2"/>
          <p:cNvSpPr/>
          <p:nvPr/>
        </p:nvSpPr>
        <p:spPr>
          <a:xfrm>
            <a:off x="499478" y="197056"/>
            <a:ext cx="5870268" cy="1456168"/>
          </a:xfrm>
          <a:prstGeom prst="rect">
            <a:avLst/>
          </a:prstGeom>
        </p:spPr>
        <p:txBody>
          <a:bodyPr wrap="square">
            <a:spAutoFit/>
          </a:bodyPr>
          <a:lstStyle/>
          <a:p>
            <a:r>
              <a:rPr lang="en-GB" sz="1477" i="1" dirty="0"/>
              <a:t>Something to watch:</a:t>
            </a:r>
          </a:p>
          <a:p>
            <a:endParaRPr lang="en-GB" sz="1477" i="1" dirty="0"/>
          </a:p>
          <a:p>
            <a:r>
              <a:rPr lang="en-GB" sz="1477" dirty="0"/>
              <a:t>Join the characters of </a:t>
            </a:r>
            <a:r>
              <a:rPr lang="en-GB" sz="1477" dirty="0" err="1"/>
              <a:t>Superbook</a:t>
            </a:r>
            <a:r>
              <a:rPr lang="en-GB" sz="1477" dirty="0"/>
              <a:t> and watch the story of Joshua and the walls of Jericho falling down</a:t>
            </a:r>
          </a:p>
          <a:p>
            <a:endParaRPr lang="en-GB" sz="1477" dirty="0"/>
          </a:p>
          <a:p>
            <a:r>
              <a:rPr lang="en-GB" sz="1477" dirty="0"/>
              <a:t>https</a:t>
            </a:r>
            <a:r>
              <a:rPr lang="en-GB" sz="1477" dirty="0"/>
              <a:t>://www.youtube.com/watch?v=F7sm4tSS7IE</a:t>
            </a:r>
          </a:p>
        </p:txBody>
      </p:sp>
      <p:sp>
        <p:nvSpPr>
          <p:cNvPr id="4" name="TextBox 3"/>
          <p:cNvSpPr txBox="1"/>
          <p:nvPr/>
        </p:nvSpPr>
        <p:spPr>
          <a:xfrm>
            <a:off x="499477" y="3422493"/>
            <a:ext cx="2287999" cy="348109"/>
          </a:xfrm>
          <a:prstGeom prst="rect">
            <a:avLst/>
          </a:prstGeom>
          <a:noFill/>
        </p:spPr>
        <p:txBody>
          <a:bodyPr wrap="none" rtlCol="0">
            <a:spAutoFit/>
          </a:bodyPr>
          <a:lstStyle/>
          <a:p>
            <a:r>
              <a:rPr lang="en-GB" sz="1477" i="1" dirty="0"/>
              <a:t>Some puzzles for you to do</a:t>
            </a:r>
            <a:r>
              <a:rPr lang="en-GB" sz="1662" dirty="0"/>
              <a:t>:</a:t>
            </a:r>
            <a:endParaRPr lang="en-GB" sz="1662" dirty="0"/>
          </a:p>
        </p:txBody>
      </p:sp>
      <p:pic>
        <p:nvPicPr>
          <p:cNvPr id="1026" name="Picture 2" descr="Image result for joshua and the battle of jericho puzzles"/>
          <p:cNvPicPr>
            <a:picLocks noChangeAspect="1" noChangeArrowheads="1"/>
          </p:cNvPicPr>
          <p:nvPr/>
        </p:nvPicPr>
        <p:blipFill rotWithShape="1">
          <a:blip r:embed="rId2">
            <a:extLst>
              <a:ext uri="{28A0092B-C50C-407E-A947-70E740481C1C}">
                <a14:useLocalDpi xmlns:a14="http://schemas.microsoft.com/office/drawing/2010/main" val="0"/>
              </a:ext>
            </a:extLst>
          </a:blip>
          <a:srcRect l="16217" t="3052" r="17824"/>
          <a:stretch/>
        </p:blipFill>
        <p:spPr bwMode="auto">
          <a:xfrm>
            <a:off x="1225683" y="3763414"/>
            <a:ext cx="4417854" cy="5398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0661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joshua and the battle of jericho puzz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243530" y="-664477"/>
            <a:ext cx="4402368" cy="599822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joshua and the battle of jericho puzz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202387" y="3912491"/>
            <a:ext cx="4484654" cy="5998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56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7438" y="1206539"/>
            <a:ext cx="5908432" cy="7937461"/>
          </a:xfrm>
          <a:prstGeom prst="rect">
            <a:avLst/>
          </a:prstGeom>
        </p:spPr>
      </p:pic>
      <p:sp>
        <p:nvSpPr>
          <p:cNvPr id="3" name="TextBox 2"/>
          <p:cNvSpPr txBox="1"/>
          <p:nvPr/>
        </p:nvSpPr>
        <p:spPr>
          <a:xfrm>
            <a:off x="429104" y="117231"/>
            <a:ext cx="6076664" cy="1456168"/>
          </a:xfrm>
          <a:prstGeom prst="rect">
            <a:avLst/>
          </a:prstGeom>
          <a:noFill/>
        </p:spPr>
        <p:txBody>
          <a:bodyPr wrap="none" rtlCol="0">
            <a:spAutoFit/>
          </a:bodyPr>
          <a:lstStyle/>
          <a:p>
            <a:r>
              <a:rPr lang="en-GB" sz="1477" dirty="0"/>
              <a:t>Make a horn:</a:t>
            </a:r>
          </a:p>
          <a:p>
            <a:r>
              <a:rPr lang="en-GB" sz="1477" dirty="0"/>
              <a:t>Decorate the cone shape below, cut out and glue along the edge as shown.</a:t>
            </a:r>
          </a:p>
          <a:p>
            <a:endParaRPr lang="en-GB" sz="1477" dirty="0"/>
          </a:p>
          <a:p>
            <a:r>
              <a:rPr lang="en-GB" sz="1477" dirty="0"/>
              <a:t>You can now blow into the end of the horn just like they did as they marched</a:t>
            </a:r>
          </a:p>
          <a:p>
            <a:r>
              <a:rPr lang="en-GB" sz="1477" dirty="0"/>
              <a:t>Around Jericho.</a:t>
            </a:r>
          </a:p>
          <a:p>
            <a:endParaRPr lang="en-GB" sz="1477" dirty="0"/>
          </a:p>
        </p:txBody>
      </p:sp>
    </p:spTree>
    <p:extLst>
      <p:ext uri="{BB962C8B-B14F-4D97-AF65-F5344CB8AC3E}">
        <p14:creationId xmlns:p14="http://schemas.microsoft.com/office/powerpoint/2010/main" val="374275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kids craft walls of jerich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1023" y="1341642"/>
            <a:ext cx="7391463" cy="548585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kids craft walls of jericho"/>
          <p:cNvPicPr>
            <a:picLocks noChangeAspect="1" noChangeArrowheads="1"/>
          </p:cNvPicPr>
          <p:nvPr/>
        </p:nvPicPr>
        <p:blipFill rotWithShape="1">
          <a:blip r:embed="rId3">
            <a:extLst>
              <a:ext uri="{28A0092B-C50C-407E-A947-70E740481C1C}">
                <a14:useLocalDpi xmlns:a14="http://schemas.microsoft.com/office/drawing/2010/main" val="0"/>
              </a:ext>
            </a:extLst>
          </a:blip>
          <a:srcRect l="6856" t="36988" r="4944" b="26189"/>
          <a:stretch/>
        </p:blipFill>
        <p:spPr bwMode="auto">
          <a:xfrm>
            <a:off x="1259569" y="7634490"/>
            <a:ext cx="3603198" cy="150951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52798" y="76326"/>
            <a:ext cx="6107477" cy="319639"/>
          </a:xfrm>
          <a:prstGeom prst="rect">
            <a:avLst/>
          </a:prstGeom>
          <a:noFill/>
        </p:spPr>
        <p:txBody>
          <a:bodyPr wrap="square" rtlCol="0">
            <a:spAutoFit/>
          </a:bodyPr>
          <a:lstStyle/>
          <a:p>
            <a:r>
              <a:rPr lang="en-GB" sz="1477" dirty="0"/>
              <a:t>Colour in, cut out and make your own walls of Jericho. Tell the story</a:t>
            </a:r>
          </a:p>
        </p:txBody>
      </p:sp>
    </p:spTree>
    <p:extLst>
      <p:ext uri="{BB962C8B-B14F-4D97-AF65-F5344CB8AC3E}">
        <p14:creationId xmlns:p14="http://schemas.microsoft.com/office/powerpoint/2010/main" val="22059149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277</Words>
  <Application>Microsoft Office PowerPoint</Application>
  <PresentationFormat>On-screen Show (4:3)</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Apple Boy BTN</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Bower</dc:creator>
  <cp:lastModifiedBy>Janet Bower</cp:lastModifiedBy>
  <cp:revision>1</cp:revision>
  <dcterms:created xsi:type="dcterms:W3CDTF">2021-02-12T13:11:35Z</dcterms:created>
  <dcterms:modified xsi:type="dcterms:W3CDTF">2021-02-12T13:12:30Z</dcterms:modified>
</cp:coreProperties>
</file>