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3" d="100"/>
          <a:sy n="53" d="100"/>
        </p:scale>
        <p:origin x="22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E73BEF-0BDE-4486-BC2E-31D76F000AF2}"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9725D-5003-4D7E-89EF-DF7346C94B4C}" type="slidenum">
              <a:rPr lang="en-GB" smtClean="0"/>
              <a:t>‹#›</a:t>
            </a:fld>
            <a:endParaRPr lang="en-GB"/>
          </a:p>
        </p:txBody>
      </p:sp>
    </p:spTree>
    <p:extLst>
      <p:ext uri="{BB962C8B-B14F-4D97-AF65-F5344CB8AC3E}">
        <p14:creationId xmlns:p14="http://schemas.microsoft.com/office/powerpoint/2010/main" val="218097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E73BEF-0BDE-4486-BC2E-31D76F000AF2}"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9725D-5003-4D7E-89EF-DF7346C94B4C}" type="slidenum">
              <a:rPr lang="en-GB" smtClean="0"/>
              <a:t>‹#›</a:t>
            </a:fld>
            <a:endParaRPr lang="en-GB"/>
          </a:p>
        </p:txBody>
      </p:sp>
    </p:spTree>
    <p:extLst>
      <p:ext uri="{BB962C8B-B14F-4D97-AF65-F5344CB8AC3E}">
        <p14:creationId xmlns:p14="http://schemas.microsoft.com/office/powerpoint/2010/main" val="125081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E73BEF-0BDE-4486-BC2E-31D76F000AF2}"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9725D-5003-4D7E-89EF-DF7346C94B4C}" type="slidenum">
              <a:rPr lang="en-GB" smtClean="0"/>
              <a:t>‹#›</a:t>
            </a:fld>
            <a:endParaRPr lang="en-GB"/>
          </a:p>
        </p:txBody>
      </p:sp>
    </p:spTree>
    <p:extLst>
      <p:ext uri="{BB962C8B-B14F-4D97-AF65-F5344CB8AC3E}">
        <p14:creationId xmlns:p14="http://schemas.microsoft.com/office/powerpoint/2010/main" val="404032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E73BEF-0BDE-4486-BC2E-31D76F000AF2}"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9725D-5003-4D7E-89EF-DF7346C94B4C}" type="slidenum">
              <a:rPr lang="en-GB" smtClean="0"/>
              <a:t>‹#›</a:t>
            </a:fld>
            <a:endParaRPr lang="en-GB"/>
          </a:p>
        </p:txBody>
      </p:sp>
    </p:spTree>
    <p:extLst>
      <p:ext uri="{BB962C8B-B14F-4D97-AF65-F5344CB8AC3E}">
        <p14:creationId xmlns:p14="http://schemas.microsoft.com/office/powerpoint/2010/main" val="364246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73BEF-0BDE-4486-BC2E-31D76F000AF2}"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9725D-5003-4D7E-89EF-DF7346C94B4C}" type="slidenum">
              <a:rPr lang="en-GB" smtClean="0"/>
              <a:t>‹#›</a:t>
            </a:fld>
            <a:endParaRPr lang="en-GB"/>
          </a:p>
        </p:txBody>
      </p:sp>
    </p:spTree>
    <p:extLst>
      <p:ext uri="{BB962C8B-B14F-4D97-AF65-F5344CB8AC3E}">
        <p14:creationId xmlns:p14="http://schemas.microsoft.com/office/powerpoint/2010/main" val="422272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E73BEF-0BDE-4486-BC2E-31D76F000AF2}"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9725D-5003-4D7E-89EF-DF7346C94B4C}" type="slidenum">
              <a:rPr lang="en-GB" smtClean="0"/>
              <a:t>‹#›</a:t>
            </a:fld>
            <a:endParaRPr lang="en-GB"/>
          </a:p>
        </p:txBody>
      </p:sp>
    </p:spTree>
    <p:extLst>
      <p:ext uri="{BB962C8B-B14F-4D97-AF65-F5344CB8AC3E}">
        <p14:creationId xmlns:p14="http://schemas.microsoft.com/office/powerpoint/2010/main" val="275266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E73BEF-0BDE-4486-BC2E-31D76F000AF2}" type="datetimeFigureOut">
              <a:rPr lang="en-GB" smtClean="0"/>
              <a:t>12/02/2021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29725D-5003-4D7E-89EF-DF7346C94B4C}" type="slidenum">
              <a:rPr lang="en-GB" smtClean="0"/>
              <a:t>‹#›</a:t>
            </a:fld>
            <a:endParaRPr lang="en-GB"/>
          </a:p>
        </p:txBody>
      </p:sp>
    </p:spTree>
    <p:extLst>
      <p:ext uri="{BB962C8B-B14F-4D97-AF65-F5344CB8AC3E}">
        <p14:creationId xmlns:p14="http://schemas.microsoft.com/office/powerpoint/2010/main" val="279132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E73BEF-0BDE-4486-BC2E-31D76F000AF2}" type="datetimeFigureOut">
              <a:rPr lang="en-GB" smtClean="0"/>
              <a:t>12/02/2021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29725D-5003-4D7E-89EF-DF7346C94B4C}" type="slidenum">
              <a:rPr lang="en-GB" smtClean="0"/>
              <a:t>‹#›</a:t>
            </a:fld>
            <a:endParaRPr lang="en-GB"/>
          </a:p>
        </p:txBody>
      </p:sp>
    </p:spTree>
    <p:extLst>
      <p:ext uri="{BB962C8B-B14F-4D97-AF65-F5344CB8AC3E}">
        <p14:creationId xmlns:p14="http://schemas.microsoft.com/office/powerpoint/2010/main" val="152376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73BEF-0BDE-4486-BC2E-31D76F000AF2}" type="datetimeFigureOut">
              <a:rPr lang="en-GB" smtClean="0"/>
              <a:t>12/02/2021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29725D-5003-4D7E-89EF-DF7346C94B4C}" type="slidenum">
              <a:rPr lang="en-GB" smtClean="0"/>
              <a:t>‹#›</a:t>
            </a:fld>
            <a:endParaRPr lang="en-GB"/>
          </a:p>
        </p:txBody>
      </p:sp>
    </p:spTree>
    <p:extLst>
      <p:ext uri="{BB962C8B-B14F-4D97-AF65-F5344CB8AC3E}">
        <p14:creationId xmlns:p14="http://schemas.microsoft.com/office/powerpoint/2010/main" val="89393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73BEF-0BDE-4486-BC2E-31D76F000AF2}"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9725D-5003-4D7E-89EF-DF7346C94B4C}" type="slidenum">
              <a:rPr lang="en-GB" smtClean="0"/>
              <a:t>‹#›</a:t>
            </a:fld>
            <a:endParaRPr lang="en-GB"/>
          </a:p>
        </p:txBody>
      </p:sp>
    </p:spTree>
    <p:extLst>
      <p:ext uri="{BB962C8B-B14F-4D97-AF65-F5344CB8AC3E}">
        <p14:creationId xmlns:p14="http://schemas.microsoft.com/office/powerpoint/2010/main" val="57331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73BEF-0BDE-4486-BC2E-31D76F000AF2}"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9725D-5003-4D7E-89EF-DF7346C94B4C}" type="slidenum">
              <a:rPr lang="en-GB" smtClean="0"/>
              <a:t>‹#›</a:t>
            </a:fld>
            <a:endParaRPr lang="en-GB"/>
          </a:p>
        </p:txBody>
      </p:sp>
    </p:spTree>
    <p:extLst>
      <p:ext uri="{BB962C8B-B14F-4D97-AF65-F5344CB8AC3E}">
        <p14:creationId xmlns:p14="http://schemas.microsoft.com/office/powerpoint/2010/main" val="178545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EE73BEF-0BDE-4486-BC2E-31D76F000AF2}" type="datetimeFigureOut">
              <a:rPr lang="en-GB" smtClean="0"/>
              <a:t>12/02/2021</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A29725D-5003-4D7E-89EF-DF7346C94B4C}" type="slidenum">
              <a:rPr lang="en-GB" smtClean="0"/>
              <a:t>‹#›</a:t>
            </a:fld>
            <a:endParaRPr lang="en-GB"/>
          </a:p>
        </p:txBody>
      </p:sp>
    </p:spTree>
    <p:extLst>
      <p:ext uri="{BB962C8B-B14F-4D97-AF65-F5344CB8AC3E}">
        <p14:creationId xmlns:p14="http://schemas.microsoft.com/office/powerpoint/2010/main" val="2680717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75" y="343193"/>
            <a:ext cx="2837483" cy="99688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1418" y="7713958"/>
            <a:ext cx="964590" cy="1286372"/>
          </a:xfrm>
          <a:prstGeom prst="rect">
            <a:avLst/>
          </a:prstGeom>
        </p:spPr>
      </p:pic>
      <p:sp>
        <p:nvSpPr>
          <p:cNvPr id="4" name="TextBox 3"/>
          <p:cNvSpPr txBox="1"/>
          <p:nvPr/>
        </p:nvSpPr>
        <p:spPr>
          <a:xfrm>
            <a:off x="5310180" y="343193"/>
            <a:ext cx="1007007" cy="546945"/>
          </a:xfrm>
          <a:prstGeom prst="rect">
            <a:avLst/>
          </a:prstGeom>
          <a:noFill/>
        </p:spPr>
        <p:txBody>
          <a:bodyPr wrap="none" rtlCol="0">
            <a:spAutoFit/>
          </a:bodyPr>
          <a:lstStyle/>
          <a:p>
            <a:r>
              <a:rPr lang="en-GB" sz="2954" dirty="0">
                <a:latin typeface="Apple Boy BTN" panose="020C0904040107040205" pitchFamily="34" charset="0"/>
              </a:rPr>
              <a:t>Day 3</a:t>
            </a:r>
            <a:endParaRPr lang="en-GB" sz="2954" dirty="0">
              <a:latin typeface="Apple Boy BTN" panose="020C0904040107040205" pitchFamily="34" charset="0"/>
            </a:endParaRPr>
          </a:p>
        </p:txBody>
      </p:sp>
      <p:sp>
        <p:nvSpPr>
          <p:cNvPr id="5" name="Rectangle 4"/>
          <p:cNvSpPr/>
          <p:nvPr/>
        </p:nvSpPr>
        <p:spPr>
          <a:xfrm>
            <a:off x="401051" y="1361085"/>
            <a:ext cx="6114956" cy="3273717"/>
          </a:xfrm>
          <a:prstGeom prst="rect">
            <a:avLst/>
          </a:prstGeom>
        </p:spPr>
        <p:txBody>
          <a:bodyPr wrap="square">
            <a:spAutoFit/>
          </a:bodyPr>
          <a:lstStyle/>
          <a:p>
            <a:pPr algn="ctr"/>
            <a:r>
              <a:rPr lang="en-GB" sz="1292" b="1" dirty="0"/>
              <a:t>God protects baby Moses.</a:t>
            </a:r>
          </a:p>
          <a:p>
            <a:pPr algn="ctr"/>
            <a:r>
              <a:rPr lang="en-GB" sz="1292" b="1" dirty="0"/>
              <a:t> Exodus 2:1-10 </a:t>
            </a:r>
          </a:p>
          <a:p>
            <a:endParaRPr lang="en-GB" sz="1292" dirty="0"/>
          </a:p>
          <a:p>
            <a:r>
              <a:rPr lang="en-GB" sz="1292" i="1" dirty="0"/>
              <a:t>Something to read:</a:t>
            </a:r>
          </a:p>
          <a:p>
            <a:pPr algn="just"/>
            <a:r>
              <a:rPr lang="en-GB" sz="1292" dirty="0"/>
              <a:t>Pharaoh was afraid of the Israelites. There were many Israelites in Egypt. Pharaoh thought there were too many Israelites. Pharaoh planned to stop them by hurting all the Israelite baby boys. But one mother hid her baby boy from the Egyptian soldiers. When she couldn’t hide him anymore, she made a basket that would float. She put the baby in the basket and carefully put it on the river. The baby’s big sister, Miriam, hid nearby to watch what would happen. Pharaoh’s daughter came to the river with her servants to take a bath. The princess saw the basket and sent one of her servants to get it. When she opened the basket, the baby was crying. The Princess felt sorry for him. Miriam ran up to the princess and said, “Shall I go and get someone to take care of this baby for you?” The princess said yes. So Miriam brought her mother to the princess. The princess told the mother to take care of the baby. Later the princess named the baby Moses. When Moses grew up, he lived with the princess, right in the Pharaoh’s palace!</a:t>
            </a:r>
            <a:endParaRPr lang="en-GB" sz="1292" dirty="0"/>
          </a:p>
        </p:txBody>
      </p:sp>
      <p:pic>
        <p:nvPicPr>
          <p:cNvPr id="7" name="Picture 6"/>
          <p:cNvPicPr>
            <a:picLocks noChangeAspect="1"/>
          </p:cNvPicPr>
          <p:nvPr/>
        </p:nvPicPr>
        <p:blipFill rotWithShape="1">
          <a:blip r:embed="rId4"/>
          <a:srcRect l="33822" t="14636" r="34312" b="14974"/>
          <a:stretch/>
        </p:blipFill>
        <p:spPr>
          <a:xfrm rot="16200000">
            <a:off x="1021924" y="4614507"/>
            <a:ext cx="4040720" cy="5018265"/>
          </a:xfrm>
          <a:prstGeom prst="rect">
            <a:avLst/>
          </a:prstGeom>
        </p:spPr>
      </p:pic>
      <p:sp>
        <p:nvSpPr>
          <p:cNvPr id="8" name="Rectangle 7"/>
          <p:cNvSpPr/>
          <p:nvPr/>
        </p:nvSpPr>
        <p:spPr>
          <a:xfrm>
            <a:off x="401051" y="4760192"/>
            <a:ext cx="1578189" cy="291170"/>
          </a:xfrm>
          <a:prstGeom prst="rect">
            <a:avLst/>
          </a:prstGeom>
        </p:spPr>
        <p:txBody>
          <a:bodyPr wrap="none">
            <a:spAutoFit/>
          </a:bodyPr>
          <a:lstStyle/>
          <a:p>
            <a:r>
              <a:rPr lang="en-GB" sz="1292" i="1" dirty="0"/>
              <a:t>Something to colour:</a:t>
            </a:r>
          </a:p>
        </p:txBody>
      </p:sp>
    </p:spTree>
    <p:extLst>
      <p:ext uri="{BB962C8B-B14F-4D97-AF65-F5344CB8AC3E}">
        <p14:creationId xmlns:p14="http://schemas.microsoft.com/office/powerpoint/2010/main" val="361562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97" t="10019" r="54336" b="9258"/>
          <a:stretch/>
        </p:blipFill>
        <p:spPr>
          <a:xfrm>
            <a:off x="263769" y="934263"/>
            <a:ext cx="3262623" cy="3396966"/>
          </a:xfrm>
          <a:prstGeom prst="rect">
            <a:avLst/>
          </a:prstGeom>
        </p:spPr>
      </p:pic>
      <p:pic>
        <p:nvPicPr>
          <p:cNvPr id="3" name="Picture 2"/>
          <p:cNvPicPr>
            <a:picLocks noChangeAspect="1"/>
          </p:cNvPicPr>
          <p:nvPr/>
        </p:nvPicPr>
        <p:blipFill rotWithShape="1">
          <a:blip r:embed="rId3"/>
          <a:srcRect l="3590" t="11843" r="56923" b="5609"/>
          <a:stretch/>
        </p:blipFill>
        <p:spPr>
          <a:xfrm>
            <a:off x="263769" y="4715554"/>
            <a:ext cx="3497985" cy="4111270"/>
          </a:xfrm>
          <a:prstGeom prst="rect">
            <a:avLst/>
          </a:prstGeom>
        </p:spPr>
      </p:pic>
      <p:pic>
        <p:nvPicPr>
          <p:cNvPr id="5" name="Picture 4"/>
          <p:cNvPicPr>
            <a:picLocks noChangeAspect="1"/>
          </p:cNvPicPr>
          <p:nvPr/>
        </p:nvPicPr>
        <p:blipFill rotWithShape="1">
          <a:blip r:embed="rId4"/>
          <a:srcRect l="4103" t="22788" r="66410" b="14731"/>
          <a:stretch/>
        </p:blipFill>
        <p:spPr>
          <a:xfrm>
            <a:off x="3526392" y="805380"/>
            <a:ext cx="3067839" cy="365472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1418" y="7713958"/>
            <a:ext cx="964590" cy="1286372"/>
          </a:xfrm>
          <a:prstGeom prst="rect">
            <a:avLst/>
          </a:prstGeom>
        </p:spPr>
      </p:pic>
      <p:sp>
        <p:nvSpPr>
          <p:cNvPr id="4" name="TextBox 3"/>
          <p:cNvSpPr txBox="1"/>
          <p:nvPr/>
        </p:nvSpPr>
        <p:spPr>
          <a:xfrm>
            <a:off x="461315" y="230717"/>
            <a:ext cx="2240293" cy="348109"/>
          </a:xfrm>
          <a:prstGeom prst="rect">
            <a:avLst/>
          </a:prstGeom>
          <a:noFill/>
        </p:spPr>
        <p:txBody>
          <a:bodyPr wrap="none" rtlCol="0">
            <a:spAutoFit/>
          </a:bodyPr>
          <a:lstStyle/>
          <a:p>
            <a:r>
              <a:rPr lang="en-GB" sz="1662" i="1" dirty="0"/>
              <a:t>Some puzzles for you…..</a:t>
            </a:r>
            <a:endParaRPr lang="en-GB" sz="1662" i="1" dirty="0"/>
          </a:p>
        </p:txBody>
      </p:sp>
    </p:spTree>
    <p:extLst>
      <p:ext uri="{BB962C8B-B14F-4D97-AF65-F5344CB8AC3E}">
        <p14:creationId xmlns:p14="http://schemas.microsoft.com/office/powerpoint/2010/main" val="340187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128" y="0"/>
            <a:ext cx="6210102" cy="1115434"/>
          </a:xfrm>
          <a:prstGeom prst="rect">
            <a:avLst/>
          </a:prstGeom>
        </p:spPr>
        <p:txBody>
          <a:bodyPr wrap="square">
            <a:spAutoFit/>
          </a:bodyPr>
          <a:lstStyle/>
          <a:p>
            <a:r>
              <a:rPr lang="en-GB" sz="1662" i="1" dirty="0"/>
              <a:t>Something to Watch:</a:t>
            </a:r>
          </a:p>
          <a:p>
            <a:r>
              <a:rPr lang="en-GB" sz="1662" dirty="0"/>
              <a:t> a short film of the story of the birth of Moses:</a:t>
            </a:r>
          </a:p>
          <a:p>
            <a:endParaRPr lang="en-GB" sz="1662" dirty="0"/>
          </a:p>
          <a:p>
            <a:r>
              <a:rPr lang="en-GB" sz="1662" dirty="0"/>
              <a:t>https</a:t>
            </a:r>
            <a:r>
              <a:rPr lang="en-GB" sz="1662" dirty="0"/>
              <a:t>://www.youtube.com/watch?v=vf-4x4iefQE</a:t>
            </a:r>
          </a:p>
        </p:txBody>
      </p:sp>
      <p:sp>
        <p:nvSpPr>
          <p:cNvPr id="3" name="TextBox 2"/>
          <p:cNvSpPr txBox="1"/>
          <p:nvPr/>
        </p:nvSpPr>
        <p:spPr>
          <a:xfrm>
            <a:off x="384127" y="1177148"/>
            <a:ext cx="6308074" cy="2905860"/>
          </a:xfrm>
          <a:prstGeom prst="rect">
            <a:avLst/>
          </a:prstGeom>
          <a:noFill/>
        </p:spPr>
        <p:txBody>
          <a:bodyPr wrap="none" rtlCol="0">
            <a:spAutoFit/>
          </a:bodyPr>
          <a:lstStyle/>
          <a:p>
            <a:r>
              <a:rPr lang="en-GB" sz="1662" i="1" dirty="0"/>
              <a:t>Some things to make:</a:t>
            </a:r>
          </a:p>
          <a:p>
            <a:r>
              <a:rPr lang="en-GB" sz="1662" dirty="0"/>
              <a:t> </a:t>
            </a:r>
          </a:p>
          <a:p>
            <a:r>
              <a:rPr lang="en-GB" sz="1662" dirty="0"/>
              <a:t>a baby Moses sleeping in the basket. </a:t>
            </a:r>
          </a:p>
          <a:p>
            <a:endParaRPr lang="en-GB" sz="1662" dirty="0"/>
          </a:p>
          <a:p>
            <a:r>
              <a:rPr lang="en-GB" sz="1662" dirty="0"/>
              <a:t>Colour the basket and the baby.</a:t>
            </a:r>
          </a:p>
          <a:p>
            <a:r>
              <a:rPr lang="en-GB" sz="1662" dirty="0"/>
              <a:t>Cut both out</a:t>
            </a:r>
          </a:p>
          <a:p>
            <a:r>
              <a:rPr lang="en-GB" sz="1662" dirty="0"/>
              <a:t>Put the baby into the basket and cover him over with the blanket (flap)</a:t>
            </a:r>
          </a:p>
          <a:p>
            <a:endParaRPr lang="en-GB" sz="1662" dirty="0"/>
          </a:p>
          <a:p>
            <a:r>
              <a:rPr lang="en-GB" sz="1662" dirty="0"/>
              <a:t>You could add some bulrushes and grasses to the outside of the basket</a:t>
            </a:r>
          </a:p>
          <a:p>
            <a:r>
              <a:rPr lang="en-GB" sz="1662" dirty="0"/>
              <a:t>&amp; use the props to tell the story yourself.</a:t>
            </a:r>
            <a:endParaRPr lang="en-GB" sz="1662" dirty="0"/>
          </a:p>
          <a:p>
            <a:endParaRPr lang="en-GB" sz="1662" dirty="0"/>
          </a:p>
        </p:txBody>
      </p:sp>
      <p:pic>
        <p:nvPicPr>
          <p:cNvPr id="4" name="Picture 3"/>
          <p:cNvPicPr>
            <a:picLocks noChangeAspect="1"/>
          </p:cNvPicPr>
          <p:nvPr/>
        </p:nvPicPr>
        <p:blipFill>
          <a:blip r:embed="rId2"/>
          <a:stretch>
            <a:fillRect/>
          </a:stretch>
        </p:blipFill>
        <p:spPr>
          <a:xfrm>
            <a:off x="-731145" y="3888443"/>
            <a:ext cx="8188569" cy="4616733"/>
          </a:xfrm>
          <a:prstGeom prst="rect">
            <a:avLst/>
          </a:prstGeom>
        </p:spPr>
      </p:pic>
    </p:spTree>
    <p:extLst>
      <p:ext uri="{BB962C8B-B14F-4D97-AF65-F5344CB8AC3E}">
        <p14:creationId xmlns:p14="http://schemas.microsoft.com/office/powerpoint/2010/main" val="27275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ecdn.teacherspayteachers.com/thumbitem/Basket-Bowl-Weaving-Template-4560509-1557487043/original-45605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70" y="2130761"/>
            <a:ext cx="5843502" cy="58435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3769" y="129856"/>
            <a:ext cx="6391622" cy="2138534"/>
          </a:xfrm>
          <a:prstGeom prst="rect">
            <a:avLst/>
          </a:prstGeom>
          <a:noFill/>
        </p:spPr>
        <p:txBody>
          <a:bodyPr wrap="none" rtlCol="0">
            <a:spAutoFit/>
          </a:bodyPr>
          <a:lstStyle/>
          <a:p>
            <a:r>
              <a:rPr lang="en-GB" sz="1662" dirty="0"/>
              <a:t>Make a paper weave basket:</a:t>
            </a:r>
          </a:p>
          <a:p>
            <a:r>
              <a:rPr lang="en-GB" sz="1662" dirty="0"/>
              <a:t>You will need strips of coloured paper and the template below cut out.</a:t>
            </a:r>
          </a:p>
          <a:p>
            <a:r>
              <a:rPr lang="en-GB" sz="1662" dirty="0"/>
              <a:t>Fold along the dotted lines of the template so that the tabs stick up.</a:t>
            </a:r>
          </a:p>
          <a:p>
            <a:r>
              <a:rPr lang="en-GB" sz="1662" dirty="0"/>
              <a:t>Weave the paper strips in and out of the template making sure you glue</a:t>
            </a:r>
          </a:p>
          <a:p>
            <a:r>
              <a:rPr lang="en-GB" sz="1662" dirty="0"/>
              <a:t>the strip at one end before you start and then glue the other end once </a:t>
            </a:r>
          </a:p>
          <a:p>
            <a:r>
              <a:rPr lang="en-GB" sz="1662" dirty="0"/>
              <a:t>you have woven the strip around the shape.</a:t>
            </a:r>
          </a:p>
          <a:p>
            <a:r>
              <a:rPr lang="en-GB" sz="1662" dirty="0"/>
              <a:t>For the next paper strip, if the first strip went under the tab, this time</a:t>
            </a:r>
          </a:p>
          <a:p>
            <a:r>
              <a:rPr lang="en-GB" sz="1662" dirty="0"/>
              <a:t>p</a:t>
            </a:r>
            <a:r>
              <a:rPr lang="en-GB" sz="1662" dirty="0"/>
              <a:t>ut it over the tab</a:t>
            </a:r>
            <a:endParaRPr lang="en-GB" sz="1662" dirty="0"/>
          </a:p>
        </p:txBody>
      </p:sp>
      <p:pic>
        <p:nvPicPr>
          <p:cNvPr id="2054" name="Picture 6" descr="https://tse3.mm.bing.net/th?id=OIP.5rJmGjufZMUPeP6WOY8MDgHaE8&amp;pid=Api&amp;P=0&amp;w=242&amp;h=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493" y="7536001"/>
            <a:ext cx="2127738" cy="142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463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416</Words>
  <Application>Microsoft Office PowerPoint</Application>
  <PresentationFormat>On-screen Show (4:3)</PresentationFormat>
  <Paragraphs>30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Apple Boy BTN</vt: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Bower</dc:creator>
  <cp:lastModifiedBy>Janet Bower</cp:lastModifiedBy>
  <cp:revision>1</cp:revision>
  <dcterms:created xsi:type="dcterms:W3CDTF">2021-02-12T13:05:50Z</dcterms:created>
  <dcterms:modified xsi:type="dcterms:W3CDTF">2021-02-12T13:06:53Z</dcterms:modified>
</cp:coreProperties>
</file>