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3" d="100"/>
          <a:sy n="53" d="100"/>
        </p:scale>
        <p:origin x="229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A2D24AA-1679-432B-A62D-9962D44A89F8}" type="datetimeFigureOut">
              <a:rPr lang="en-GB" smtClean="0"/>
              <a:t>12/02/2021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1856135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2D24AA-1679-432B-A62D-9962D44A89F8}" type="datetimeFigureOut">
              <a:rPr lang="en-GB" smtClean="0"/>
              <a:t>12/02/2021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3674003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2D24AA-1679-432B-A62D-9962D44A89F8}" type="datetimeFigureOut">
              <a:rPr lang="en-GB" smtClean="0"/>
              <a:t>12/02/2021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2902009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2D24AA-1679-432B-A62D-9962D44A89F8}" type="datetimeFigureOut">
              <a:rPr lang="en-GB" smtClean="0"/>
              <a:t>12/02/2021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444750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2D24AA-1679-432B-A62D-9962D44A89F8}" type="datetimeFigureOut">
              <a:rPr lang="en-GB" smtClean="0"/>
              <a:t>12/02/2021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2164952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A2D24AA-1679-432B-A62D-9962D44A89F8}" type="datetimeFigureOut">
              <a:rPr lang="en-GB" smtClean="0"/>
              <a:t>12/02/2021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3674521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A2D24AA-1679-432B-A62D-9962D44A89F8}" type="datetimeFigureOut">
              <a:rPr lang="en-GB" smtClean="0"/>
              <a:t>12/02/2021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2519175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A2D24AA-1679-432B-A62D-9962D44A89F8}" type="datetimeFigureOut">
              <a:rPr lang="en-GB" smtClean="0"/>
              <a:t>12/02/2021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2169837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D24AA-1679-432B-A62D-9962D44A89F8}" type="datetimeFigureOut">
              <a:rPr lang="en-GB" smtClean="0"/>
              <a:t>12/02/2021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1456206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2D24AA-1679-432B-A62D-9962D44A89F8}" type="datetimeFigureOut">
              <a:rPr lang="en-GB" smtClean="0"/>
              <a:t>12/02/2021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385055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2D24AA-1679-432B-A62D-9962D44A89F8}" type="datetimeFigureOut">
              <a:rPr lang="en-GB" smtClean="0"/>
              <a:t>12/02/2021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DE402D-B248-44F9-8A6D-783DC4501F0B}" type="slidenum">
              <a:rPr lang="en-GB" smtClean="0"/>
              <a:t>‹#›</a:t>
            </a:fld>
            <a:endParaRPr lang="en-GB"/>
          </a:p>
        </p:txBody>
      </p:sp>
    </p:spTree>
    <p:extLst>
      <p:ext uri="{BB962C8B-B14F-4D97-AF65-F5344CB8AC3E}">
        <p14:creationId xmlns:p14="http://schemas.microsoft.com/office/powerpoint/2010/main" val="1552306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3A2D24AA-1679-432B-A62D-9962D44A89F8}" type="datetimeFigureOut">
              <a:rPr lang="en-GB" smtClean="0"/>
              <a:t>12/02/2021</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8DE402D-B248-44F9-8A6D-783DC4501F0B}" type="slidenum">
              <a:rPr lang="en-GB" smtClean="0"/>
              <a:t>‹#›</a:t>
            </a:fld>
            <a:endParaRPr lang="en-GB"/>
          </a:p>
        </p:txBody>
      </p:sp>
    </p:spTree>
    <p:extLst>
      <p:ext uri="{BB962C8B-B14F-4D97-AF65-F5344CB8AC3E}">
        <p14:creationId xmlns:p14="http://schemas.microsoft.com/office/powerpoint/2010/main" val="11867021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9275" y="343193"/>
            <a:ext cx="2837483" cy="996888"/>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51418" y="7713958"/>
            <a:ext cx="964590" cy="1286372"/>
          </a:xfrm>
          <a:prstGeom prst="rect">
            <a:avLst/>
          </a:prstGeom>
        </p:spPr>
      </p:pic>
      <p:sp>
        <p:nvSpPr>
          <p:cNvPr id="4" name="TextBox 3"/>
          <p:cNvSpPr txBox="1"/>
          <p:nvPr/>
        </p:nvSpPr>
        <p:spPr>
          <a:xfrm>
            <a:off x="5310180" y="343193"/>
            <a:ext cx="1026243" cy="546945"/>
          </a:xfrm>
          <a:prstGeom prst="rect">
            <a:avLst/>
          </a:prstGeom>
          <a:noFill/>
        </p:spPr>
        <p:txBody>
          <a:bodyPr wrap="none" rtlCol="0">
            <a:spAutoFit/>
          </a:bodyPr>
          <a:lstStyle/>
          <a:p>
            <a:r>
              <a:rPr lang="en-GB" sz="2954" dirty="0">
                <a:latin typeface="Apple Boy BTN" panose="020C0904040107040205" pitchFamily="34" charset="0"/>
              </a:rPr>
              <a:t>Day 4</a:t>
            </a:r>
            <a:endParaRPr lang="en-GB" sz="2954" dirty="0">
              <a:latin typeface="Apple Boy BTN" panose="020C0904040107040205" pitchFamily="34" charset="0"/>
            </a:endParaRPr>
          </a:p>
        </p:txBody>
      </p:sp>
      <p:sp>
        <p:nvSpPr>
          <p:cNvPr id="5" name="Rectangle 4"/>
          <p:cNvSpPr/>
          <p:nvPr/>
        </p:nvSpPr>
        <p:spPr>
          <a:xfrm>
            <a:off x="479274" y="1627918"/>
            <a:ext cx="5935913" cy="3472554"/>
          </a:xfrm>
          <a:prstGeom prst="rect">
            <a:avLst/>
          </a:prstGeom>
        </p:spPr>
        <p:txBody>
          <a:bodyPr wrap="square">
            <a:spAutoFit/>
          </a:bodyPr>
          <a:lstStyle/>
          <a:p>
            <a:pPr algn="ctr"/>
            <a:r>
              <a:rPr lang="en-GB" sz="1292" b="1" dirty="0"/>
              <a:t>God protects Daniel in a den of lions. </a:t>
            </a:r>
          </a:p>
          <a:p>
            <a:pPr algn="ctr"/>
            <a:r>
              <a:rPr lang="en-GB" sz="1292" b="1" dirty="0"/>
              <a:t>Daniel 6:1-28 </a:t>
            </a:r>
          </a:p>
          <a:p>
            <a:endParaRPr lang="en-GB" sz="1292" dirty="0"/>
          </a:p>
          <a:p>
            <a:r>
              <a:rPr lang="en-GB" sz="1292" i="1" dirty="0"/>
              <a:t>Something to read:</a:t>
            </a:r>
          </a:p>
          <a:p>
            <a:r>
              <a:rPr lang="en-GB" sz="1292" dirty="0"/>
              <a:t>Daniel loved God and prayed to Him every day. In fact, he prayed three times every day. Daniel knew that praying to God was a right thing to do. There were some mean men who did not like Daniel. They went to the king and said, “King, we think you should make a rule that everyone must pray only to you. If people pray to anyone else but you, they will be thrown into a cave filled with lions!” The king thought this was a good idea. The next day Daniel prayed to God. The mean men watched as Daniel prayed to God. Then they ran to tell the king what they saw. The king was sad. Daniel was his friend. The king knew he had been tricked into hurting Daniel. But the king had to obey the rule, too. Daniel was put into a big cave where hungry lions lived. All night the king worried about Daniel. The next morning, the king ran to the lions’ cave. He called, “Daniel! Daniel!” Daniel called out, “King, I am safe. The Lord God took care of me!” The king was so glad that Daniel was not hurt. Then the king told everyone what God had done.</a:t>
            </a:r>
            <a:endParaRPr lang="en-GB" sz="1292" dirty="0"/>
          </a:p>
        </p:txBody>
      </p:sp>
      <p:sp>
        <p:nvSpPr>
          <p:cNvPr id="6" name="Rectangle 5"/>
          <p:cNvSpPr/>
          <p:nvPr/>
        </p:nvSpPr>
        <p:spPr>
          <a:xfrm>
            <a:off x="479275" y="5097690"/>
            <a:ext cx="1578189" cy="291170"/>
          </a:xfrm>
          <a:prstGeom prst="rect">
            <a:avLst/>
          </a:prstGeom>
        </p:spPr>
        <p:txBody>
          <a:bodyPr wrap="none">
            <a:spAutoFit/>
          </a:bodyPr>
          <a:lstStyle/>
          <a:p>
            <a:r>
              <a:rPr lang="en-GB" sz="1292" i="1" dirty="0"/>
              <a:t>Something to colour:</a:t>
            </a:r>
          </a:p>
        </p:txBody>
      </p:sp>
      <p:pic>
        <p:nvPicPr>
          <p:cNvPr id="7" name="Picture 6"/>
          <p:cNvPicPr>
            <a:picLocks noChangeAspect="1"/>
          </p:cNvPicPr>
          <p:nvPr/>
        </p:nvPicPr>
        <p:blipFill rotWithShape="1">
          <a:blip r:embed="rId4"/>
          <a:srcRect l="33131" t="14607" r="34141" b="13529"/>
          <a:stretch/>
        </p:blipFill>
        <p:spPr>
          <a:xfrm rot="16200000">
            <a:off x="924121" y="4906238"/>
            <a:ext cx="3792915" cy="4682610"/>
          </a:xfrm>
          <a:prstGeom prst="rect">
            <a:avLst/>
          </a:prstGeom>
        </p:spPr>
      </p:pic>
    </p:spTree>
    <p:extLst>
      <p:ext uri="{BB962C8B-B14F-4D97-AF65-F5344CB8AC3E}">
        <p14:creationId xmlns:p14="http://schemas.microsoft.com/office/powerpoint/2010/main" val="3261522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125791" y="4794988"/>
            <a:ext cx="4310101" cy="4171316"/>
            <a:chOff x="622571" y="4085617"/>
            <a:chExt cx="5622587" cy="5433326"/>
          </a:xfrm>
        </p:grpSpPr>
        <p:grpSp>
          <p:nvGrpSpPr>
            <p:cNvPr id="5" name="Group 4"/>
            <p:cNvGrpSpPr/>
            <p:nvPr/>
          </p:nvGrpSpPr>
          <p:grpSpPr>
            <a:xfrm>
              <a:off x="622571" y="4085617"/>
              <a:ext cx="5622587" cy="5433326"/>
              <a:chOff x="0" y="2821021"/>
              <a:chExt cx="5622587" cy="5433326"/>
            </a:xfrm>
          </p:grpSpPr>
          <p:pic>
            <p:nvPicPr>
              <p:cNvPr id="2" name="Picture 1"/>
              <p:cNvPicPr>
                <a:picLocks noChangeAspect="1"/>
              </p:cNvPicPr>
              <p:nvPr/>
            </p:nvPicPr>
            <p:blipFill>
              <a:blip r:embed="rId2"/>
              <a:stretch>
                <a:fillRect/>
              </a:stretch>
            </p:blipFill>
            <p:spPr>
              <a:xfrm>
                <a:off x="0" y="2841074"/>
                <a:ext cx="5622587" cy="5413273"/>
              </a:xfrm>
              <a:prstGeom prst="rect">
                <a:avLst/>
              </a:prstGeom>
            </p:spPr>
          </p:pic>
          <p:cxnSp>
            <p:nvCxnSpPr>
              <p:cNvPr id="4" name="Straight Connector 3"/>
              <p:cNvCxnSpPr/>
              <p:nvPr/>
            </p:nvCxnSpPr>
            <p:spPr>
              <a:xfrm flipV="1">
                <a:off x="642026" y="2821021"/>
                <a:ext cx="4727642" cy="389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TextBox 5"/>
            <p:cNvSpPr txBox="1"/>
            <p:nvPr/>
          </p:nvSpPr>
          <p:spPr>
            <a:xfrm>
              <a:off x="1902721" y="8970518"/>
              <a:ext cx="4178934" cy="416344"/>
            </a:xfrm>
            <a:prstGeom prst="rect">
              <a:avLst/>
            </a:prstGeom>
            <a:noFill/>
          </p:spPr>
          <p:txBody>
            <a:bodyPr wrap="none" rtlCol="0">
              <a:spAutoFit/>
            </a:bodyPr>
            <a:lstStyle/>
            <a:p>
              <a:r>
                <a:rPr lang="en-GB" sz="1477" dirty="0"/>
                <a:t>Join the dots to see what the picture is </a:t>
              </a:r>
              <a:endParaRPr lang="en-GB" sz="1477" dirty="0"/>
            </a:p>
          </p:txBody>
        </p:sp>
      </p:grpSp>
      <p:pic>
        <p:nvPicPr>
          <p:cNvPr id="5122" name="Picture 2" descr="Image result for free printable daniel and the lion's den printable craf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1117503" y="-250730"/>
            <a:ext cx="4344634" cy="562109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479274" y="226374"/>
            <a:ext cx="1839863" cy="319639"/>
          </a:xfrm>
          <a:prstGeom prst="rect">
            <a:avLst/>
          </a:prstGeom>
          <a:noFill/>
        </p:spPr>
        <p:txBody>
          <a:bodyPr wrap="none" rtlCol="0">
            <a:spAutoFit/>
          </a:bodyPr>
          <a:lstStyle/>
          <a:p>
            <a:r>
              <a:rPr lang="en-GB" sz="1477" i="1" dirty="0"/>
              <a:t>Some puzzles for you:</a:t>
            </a:r>
            <a:endParaRPr lang="en-GB" sz="1477" i="1" dirty="0"/>
          </a:p>
        </p:txBody>
      </p:sp>
    </p:spTree>
    <p:extLst>
      <p:ext uri="{BB962C8B-B14F-4D97-AF65-F5344CB8AC3E}">
        <p14:creationId xmlns:p14="http://schemas.microsoft.com/office/powerpoint/2010/main" val="1748871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result for free printable daniel and the lion's den printable craf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047" y="372333"/>
            <a:ext cx="2375357" cy="237535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137170" y="963398"/>
            <a:ext cx="2915478" cy="603883"/>
          </a:xfrm>
          <a:prstGeom prst="rect">
            <a:avLst/>
          </a:prstGeom>
          <a:noFill/>
        </p:spPr>
        <p:txBody>
          <a:bodyPr wrap="none" rtlCol="0">
            <a:spAutoFit/>
          </a:bodyPr>
          <a:lstStyle/>
          <a:p>
            <a:r>
              <a:rPr lang="en-GB" sz="1662" dirty="0"/>
              <a:t>Can you make a lions face using</a:t>
            </a:r>
          </a:p>
          <a:p>
            <a:r>
              <a:rPr lang="en-GB" sz="1662" dirty="0"/>
              <a:t>dried  pasta spirals?</a:t>
            </a:r>
            <a:endParaRPr lang="en-GB" sz="1662" dirty="0"/>
          </a:p>
        </p:txBody>
      </p:sp>
      <p:pic>
        <p:nvPicPr>
          <p:cNvPr id="4100" name="Picture 4" descr="Image result for free printable daniel and the lion's den printable craf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3361" y="2913433"/>
            <a:ext cx="5830870" cy="6396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9525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613" y="2429631"/>
            <a:ext cx="6875299" cy="6714369"/>
          </a:xfrm>
          <a:prstGeom prst="rect">
            <a:avLst/>
          </a:prstGeom>
        </p:spPr>
      </p:pic>
      <p:sp>
        <p:nvSpPr>
          <p:cNvPr id="3" name="Rectangle 2"/>
          <p:cNvSpPr/>
          <p:nvPr/>
        </p:nvSpPr>
        <p:spPr>
          <a:xfrm>
            <a:off x="539226" y="1"/>
            <a:ext cx="6043121" cy="1228863"/>
          </a:xfrm>
          <a:prstGeom prst="rect">
            <a:avLst/>
          </a:prstGeom>
        </p:spPr>
        <p:txBody>
          <a:bodyPr wrap="square">
            <a:spAutoFit/>
          </a:bodyPr>
          <a:lstStyle/>
          <a:p>
            <a:r>
              <a:rPr lang="en-GB" sz="1477" i="1" dirty="0"/>
              <a:t>Something to watch:</a:t>
            </a:r>
          </a:p>
          <a:p>
            <a:endParaRPr lang="en-GB" sz="1477" i="1" dirty="0"/>
          </a:p>
          <a:p>
            <a:r>
              <a:rPr lang="en-GB" sz="1477" dirty="0"/>
              <a:t>Watch the </a:t>
            </a:r>
            <a:r>
              <a:rPr lang="en-GB" sz="1477" dirty="0" err="1"/>
              <a:t>Superbook</a:t>
            </a:r>
            <a:r>
              <a:rPr lang="en-GB" sz="1477" dirty="0"/>
              <a:t> characters today in the story of Daniel and the lions</a:t>
            </a:r>
          </a:p>
          <a:p>
            <a:endParaRPr lang="en-GB" sz="1477" dirty="0"/>
          </a:p>
          <a:p>
            <a:r>
              <a:rPr lang="en-GB" sz="1477" dirty="0"/>
              <a:t>https://www.youtube.com/watch?v=5UNBtaVsWm4&amp;t=534s</a:t>
            </a:r>
            <a:endParaRPr lang="en-GB" sz="1477" dirty="0"/>
          </a:p>
        </p:txBody>
      </p:sp>
      <p:sp>
        <p:nvSpPr>
          <p:cNvPr id="2" name="TextBox 1"/>
          <p:cNvSpPr txBox="1"/>
          <p:nvPr/>
        </p:nvSpPr>
        <p:spPr>
          <a:xfrm>
            <a:off x="562994" y="1364815"/>
            <a:ext cx="6053580" cy="1456168"/>
          </a:xfrm>
          <a:prstGeom prst="rect">
            <a:avLst/>
          </a:prstGeom>
          <a:noFill/>
        </p:spPr>
        <p:txBody>
          <a:bodyPr wrap="none" rtlCol="0">
            <a:spAutoFit/>
          </a:bodyPr>
          <a:lstStyle/>
          <a:p>
            <a:r>
              <a:rPr lang="en-GB" sz="1477" i="1" dirty="0"/>
              <a:t>Something to make:</a:t>
            </a:r>
          </a:p>
          <a:p>
            <a:endParaRPr lang="en-GB" sz="1477" i="1" dirty="0"/>
          </a:p>
          <a:p>
            <a:r>
              <a:rPr lang="en-GB" sz="1477" dirty="0"/>
              <a:t>A Lion Mask. </a:t>
            </a:r>
          </a:p>
          <a:p>
            <a:r>
              <a:rPr lang="en-GB" sz="1477" dirty="0"/>
              <a:t>Colour in the picture, cut round the edge, Carefully cut out the eyes. Punch</a:t>
            </a:r>
          </a:p>
          <a:p>
            <a:r>
              <a:rPr lang="en-GB" sz="1477" dirty="0"/>
              <a:t>The holes on each side of the lions head and thread through some elastic or </a:t>
            </a:r>
          </a:p>
          <a:p>
            <a:r>
              <a:rPr lang="en-GB" sz="1477" dirty="0"/>
              <a:t>string</a:t>
            </a:r>
            <a:endParaRPr lang="en-GB" sz="1477" dirty="0"/>
          </a:p>
        </p:txBody>
      </p:sp>
    </p:spTree>
    <p:extLst>
      <p:ext uri="{BB962C8B-B14F-4D97-AF65-F5344CB8AC3E}">
        <p14:creationId xmlns:p14="http://schemas.microsoft.com/office/powerpoint/2010/main" val="25816613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348</Words>
  <Application>Microsoft Office PowerPoint</Application>
  <PresentationFormat>On-screen Show (4:3)</PresentationFormat>
  <Paragraphs>22</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Apple Boy BTN</vt: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Janet Bower</dc:creator>
  <cp:lastModifiedBy>Janet Bower</cp:lastModifiedBy>
  <cp:revision>1</cp:revision>
  <dcterms:created xsi:type="dcterms:W3CDTF">2021-02-12T13:10:10Z</dcterms:created>
  <dcterms:modified xsi:type="dcterms:W3CDTF">2021-02-12T13:11:22Z</dcterms:modified>
</cp:coreProperties>
</file>